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5" r:id="rId9"/>
    <p:sldId id="279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060D-5AAC-4146-BDAE-431CFE8F971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906D-F044-4052-B660-F02789CB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906D-F044-4052-B660-F02789CB0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906D-F044-4052-B660-F02789CB07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0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mos-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" y="2057400"/>
            <a:ext cx="9114046" cy="5389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9954" y="259140"/>
            <a:ext cx="911404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040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Person of computer\Portrait-of-James-Clerk-M-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832456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9067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James Clerk Maxwell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096000"/>
            <a:ext cx="89916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জন্মঃ ১৮৩১ খ্রীঃ                        মৃত্যুঃ ১৮৭৯ খ্রীঃ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066800"/>
            <a:ext cx="4953000" cy="48320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জেমস ক্লার্ক ম্যাক্সওয়েল তড়িৎ ও চৌম্বক বলকে একত্র করে তড়িৎ চৌম্বকীয় বলের ধারণা প্রকাশ করেন । যা বিনা তারে বার্তা প্রেরণের সম্ভাবনাকে তুলে ধরে 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52400" y="76200"/>
            <a:ext cx="8915400" cy="7921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Jagadish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Chandra Bose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amsung\Desktop\Person of computer\jagad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4267200" cy="502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১৮৫৮ খ্রীঃ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১৯৩৭ খ্রীঃ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1" y="990600"/>
            <a:ext cx="4343399" cy="50167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বিনা তারে এক স্থান থেকে অন্য স্থানে বার্তা প্রেরণে প্রথম সফল হন বাঙালী বিজ্ঞানী জগদীশচন্দ্র বসু । ১৮৯৫ সালে তিনি অতিক্ষুদ্র তরঙ্গ ব্যবহার করে এক স্থান থেকে অন্য স্থানে তথ্য প্রেরণে সফল হন । 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5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9400"/>
            <a:ext cx="914400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১৯৮১ সালে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IBM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কোম্পানি পার্সোনাল কম্পিউটারের অপারেটিং সিস্টেম তৈরি করার জন্য তৃতীয় উইলিয়াম হেনরি ‘বিল’ গেটস ও তার বন্ধুদের প্রতিষ্ঠান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Microsoft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 দায়িত্ব দেয় । বিকশিত হয়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MS Dos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Windows 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বর্তমানে অধিকাংশ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Computer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পরিচালিত হয় বিল গেটস এর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Microsoft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Operating System Software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C:\Users\samsung\Desktop\Person of computer\Bill-Gates.jpg"/>
          <p:cNvPicPr>
            <a:picLocks noChangeAspect="1" noChangeArrowheads="1"/>
          </p:cNvPicPr>
          <p:nvPr/>
        </p:nvPicPr>
        <p:blipFill>
          <a:blip r:embed="rId2" cstate="print"/>
          <a:srcRect l="10417" r="6250"/>
          <a:stretch>
            <a:fillRect/>
          </a:stretch>
        </p:blipFill>
        <p:spPr bwMode="auto">
          <a:xfrm>
            <a:off x="0" y="76200"/>
            <a:ext cx="3048000" cy="2667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9000" y="228600"/>
            <a:ext cx="480060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Bill Gates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600200"/>
            <a:ext cx="50292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২৮ অক্টোবর, ১৯৫৫ খ্রীঃ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124200"/>
            <a:ext cx="8915400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১৯৮৯ সালে ব্রিটিশ কম্পিউটার বিজ্ঞানী স্যার টিমোথি জন ‘টিম’ বার্নাস-লি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Hyper Text Transfer Protocol (http)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ব্যবহার করে তথ্য ব্যবস্থাপনার প্রস্তাব করেন এবং তা বাস্তবায়ন করেন । সেই থেকে তিনি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World Wide Web (www)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এর জনক হিসেবে পরিচিত । ফলে বিশ্বের নানান দেশের মধ্যে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Internet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বিস্তৃত হয় 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samsung\Desktop\Person of computer\Tim-Berners-Lee-2.jpg"/>
          <p:cNvPicPr>
            <a:picLocks noChangeAspect="1" noChangeArrowheads="1"/>
          </p:cNvPicPr>
          <p:nvPr/>
        </p:nvPicPr>
        <p:blipFill>
          <a:blip r:embed="rId2"/>
          <a:srcRect l="2404" t="4172" r="1442" b="4042"/>
          <a:stretch>
            <a:fillRect/>
          </a:stretch>
        </p:blipFill>
        <p:spPr bwMode="auto">
          <a:xfrm>
            <a:off x="129886" y="76200"/>
            <a:ext cx="3984914" cy="297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4343400" y="152400"/>
            <a:ext cx="46482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Sir Timothy John ‘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Tim’Berners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-Lee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981200"/>
            <a:ext cx="4343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৮জুন, ১৯৫৫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800"/>
            <a:ext cx="6096000" cy="40318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হার্ভার্ড বিশ্ববিদ্যালয়ের শিক্ষার্থী মার্ক জাকারবার্গ ও তার চার বন্ধুর হাতে সূচিত হয়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Facebook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মে, ২০১৪-এর পরিসংখ্যান অনুযায়ী বিশ্বের প্রায় ১১৯ কোটি ব্যবহারকারী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Facebook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 করেন । এ সংখ্যা প্রতিদিনই বাড়ছে । আমাদের দেশের অনেকেই সামাজিক যোগাযোগের মাধ্যম হিসেবে এখন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Facebook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 করেন 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amsung\Desktop\Person of computer\mark zukarbe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2667000" cy="40077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১৪ মে, ১৯৮৪ খ্রীঃ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8600"/>
            <a:ext cx="7239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Mark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Zuckerberg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12008" y="503238"/>
            <a:ext cx="3212592" cy="1173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2514600"/>
            <a:ext cx="76962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সামাজিক যোগাযোগ মাধ্যম ফেসবুক ব্যবহারের সুবিধা ও অসুবিধাসমূহ লিখ । 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bn-BD" sz="3600" b="1" u="sng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24200" y="427038"/>
            <a:ext cx="2957945" cy="102768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99842"/>
              </p:ext>
            </p:extLst>
          </p:nvPr>
        </p:nvGraphicFramePr>
        <p:xfrm>
          <a:off x="2819400" y="2743200"/>
          <a:ext cx="2438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2743200"/>
                        <a:ext cx="24384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1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0" y="914400"/>
            <a:ext cx="3288792" cy="868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665274"/>
            <a:ext cx="70104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অপারেটিং সিস্টেম সফটওয়্যার তৈরিতে বিল গেটস এর অবদান সম্পর্কে যা জান লিখ ।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237540" y="703344"/>
            <a:ext cx="8754060" cy="1887456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FFFF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62810"/>
            <a:ext cx="4104022" cy="38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399" y="457200"/>
            <a:ext cx="6324601" cy="1260764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550854"/>
            <a:ext cx="3886200" cy="27000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নাপিতখালী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ধ্যমিক বিদ্যালয়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০১৮৮৪১৫০০৪০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550855"/>
            <a:ext cx="4343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নির্মাতা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জান্নাতুন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নাহার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হাজী গোলাম হোসেন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বালিকা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উচ্চ  বিদ্যালয়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তাড়াইল, কিশোরগঞ্জ।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2590800"/>
            <a:ext cx="4003963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47800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নবম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অধ্যায়ঃ ১ম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৫০ মিনিট 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219200" y="1143000"/>
            <a:ext cx="7010400" cy="3810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Person of computer\charles-babbag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2819400" cy="3317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samsung\Desktop\Person of computer\ada lovel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56729"/>
            <a:ext cx="2362200" cy="345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samsung\Desktop\Person of computer\Bill-Gates.jpg"/>
          <p:cNvPicPr>
            <a:picLocks noChangeAspect="1" noChangeArrowheads="1"/>
          </p:cNvPicPr>
          <p:nvPr/>
        </p:nvPicPr>
        <p:blipFill>
          <a:blip r:embed="rId4" cstate="print"/>
          <a:srcRect l="10417" r="6250"/>
          <a:stretch>
            <a:fillRect/>
          </a:stretch>
        </p:blipFill>
        <p:spPr bwMode="auto">
          <a:xfrm>
            <a:off x="5867399" y="1971804"/>
            <a:ext cx="3128211" cy="34383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649069"/>
            <a:ext cx="730520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ছবির ব্যক্তিদেরকে কী তোমরা চিন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447800"/>
            <a:ext cx="8382000" cy="3581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 ও যোগাযোগ প্রযুক্তি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 </a:t>
            </a: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ICT</a:t>
            </a: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-র বিকাশে উল্লেখযোগ্য ব্যক্তিত্ব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88208" y="274638"/>
            <a:ext cx="3136392" cy="868362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5582" y="1627909"/>
            <a:ext cx="8610600" cy="3733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ব্যক্তিবর্গের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প্রযুক্তিতে তাদের অবদান সম্পর্কে বর্ণনা করতে পারবে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68760"/>
            <a:ext cx="8513618" cy="7625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Charles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Babbage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চার্লস ব্যবেজ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amsung\Desktop\Person of computer\charles-babbag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495" y="1053382"/>
            <a:ext cx="3111994" cy="2909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8600" y="4038600"/>
            <a:ext cx="32004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জন্মঃ ১৭৯১ খ্রীঃ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মৃত্যুঃ ১৮৭১ খ্রীঃ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914400"/>
            <a:ext cx="5638800" cy="4031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আধুনিক কপম্পিউটার এর জনক হলেন চার্লস ব্যাবেজ ।  তিনি ছিলেন ইংরেজ প্রকৌশলী ও গণিতবিদ। তিনি তৈরি করেন ডিফারেন্স ইঞ্জিন ও এনালিটিক্যাল ইঞ্জিন নামে দুটি গণনা যন্ত্র । ১৯৯১ সালে লণ্ডনের বিজ্ঞান যাদুঘরে তার বর্ণনা অনুসারে একটি ইঞ্জিন তৈরি করা হয় এবং তার দুটি ইঞ্জিনই গণনার কাজ করতে পারত ।  </a:t>
            </a:r>
          </a:p>
        </p:txBody>
      </p:sp>
      <p:pic>
        <p:nvPicPr>
          <p:cNvPr id="22" name="Picture 2" descr="C:\Users\samsung\Desktop\Person of computer\charles-babbage-s-differ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711" y="4923352"/>
            <a:ext cx="3034380" cy="140124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25911" y="6320135"/>
            <a:ext cx="3129578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Engine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 descr="C:\Users\samsung\Desktop\Person of computer\Analitical ing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38269"/>
            <a:ext cx="5638800" cy="148633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505200" y="6273225"/>
            <a:ext cx="5562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Engine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0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7089"/>
            <a:ext cx="5334000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১৮৩৩ সালে চার্লস ব্যাবেজের সাথে পরিচয় হলে তিনি ব্যাবেজের এনালিটিক্যাল ইঞ্জিনকে কাজে লাগানোর জন্য প্রোগ্রামিং এর ধারণা সামনে নিয়ে আসেন । এ জন্য তাকে বিশ্বের প্রথম প্রোগ্রামার বলা হয় । অ্যাডার মৃত্যুর ১০০ বছর পর ১৯৫৩ সালে বিজ্ঞানীরা বুঝতে পারেন, অ্যাডা অ্যালগরিদম প্রোগ্রামিং-এর ধারণাটাই আসলে প্রকাশ করেছিলেন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amsung\Desktop\Person of computer\ada love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7089"/>
            <a:ext cx="3436648" cy="480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38800" y="5827693"/>
            <a:ext cx="343664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১৮১৫ খ্রীঃ 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১৮৫২ খ্রীঃ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68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Ada Lovelace Byron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7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01225"/>
            <a:ext cx="8763000" cy="58477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প্রযুক্তিতে চার্লস ব্যবেজ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লিখ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5854" y="526106"/>
            <a:ext cx="41911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762071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ডিফারেন্স ইঞ্জিন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এনালিটিক্যাল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8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513</Words>
  <Application>Microsoft Office PowerPoint</Application>
  <PresentationFormat>On-screen Show (4:3)</PresentationFormat>
  <Paragraphs>59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52</cp:revision>
  <dcterms:created xsi:type="dcterms:W3CDTF">2006-08-16T00:00:00Z</dcterms:created>
  <dcterms:modified xsi:type="dcterms:W3CDTF">2019-05-09T03:50:04Z</dcterms:modified>
</cp:coreProperties>
</file>